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Economica"/>
      <p:regular r:id="rId17"/>
      <p:bold r:id="rId18"/>
      <p:italic r:id="rId19"/>
      <p:boldItalic r:id="rId20"/>
    </p:embeddedFont>
    <p:embeddedFont>
      <p:font typeface="Open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conomica-boldItalic.fntdata"/><Relationship Id="rId11" Type="http://schemas.openxmlformats.org/officeDocument/2006/relationships/slide" Target="slides/slide6.xml"/><Relationship Id="rId22" Type="http://schemas.openxmlformats.org/officeDocument/2006/relationships/font" Target="fonts/OpenSans-bold.fntdata"/><Relationship Id="rId10" Type="http://schemas.openxmlformats.org/officeDocument/2006/relationships/slide" Target="slides/slide5.xml"/><Relationship Id="rId21" Type="http://schemas.openxmlformats.org/officeDocument/2006/relationships/font" Target="fonts/OpenSans-regular.fntdata"/><Relationship Id="rId13" Type="http://schemas.openxmlformats.org/officeDocument/2006/relationships/slide" Target="slides/slide8.xml"/><Relationship Id="rId24" Type="http://schemas.openxmlformats.org/officeDocument/2006/relationships/font" Target="fonts/OpenSans-boldItalic.fntdata"/><Relationship Id="rId12" Type="http://schemas.openxmlformats.org/officeDocument/2006/relationships/slide" Target="slides/slide7.xml"/><Relationship Id="rId23" Type="http://schemas.openxmlformats.org/officeDocument/2006/relationships/font" Target="fonts/Open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Economica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Economica-italic.fntdata"/><Relationship Id="rId6" Type="http://schemas.openxmlformats.org/officeDocument/2006/relationships/slide" Target="slides/slide1.xml"/><Relationship Id="rId18" Type="http://schemas.openxmlformats.org/officeDocument/2006/relationships/font" Target="fonts/Economic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14bd69ee8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14bd69ee8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74f774a3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74f774a3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514bd69ee8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514bd69ee8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514bd69ee8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514bd69ee8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514bd69ee8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514bd69ee8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14bd69ee8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14bd69ee8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14bd69ee8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14bd69ee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14bd69ee8_0_3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14bd69ee8_0_3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14bd69ee8_0_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14bd69ee8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14bd69ee8_0_3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14bd69ee8_0_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Historia de Pepe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Jaala Alston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311700" y="1225225"/>
            <a:ext cx="19263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Luego un </a:t>
            </a:r>
            <a:r>
              <a:rPr lang="en"/>
              <a:t>día</a:t>
            </a:r>
            <a:r>
              <a:rPr lang="en"/>
              <a:t> el gobernador adopta a Pepe y le da un hogar nuevo.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0400" y="0"/>
            <a:ext cx="3293100" cy="4991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8676" y="0"/>
            <a:ext cx="3926650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Hola este es Pepe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6378" y="0"/>
            <a:ext cx="541124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11700" y="1225225"/>
            <a:ext cx="1911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Pepe es el gato de Luis y Camila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1846" y="0"/>
            <a:ext cx="4220306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11700" y="1225225"/>
            <a:ext cx="17940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Luego, un dia un </a:t>
            </a:r>
            <a:r>
              <a:rPr lang="en"/>
              <a:t>huracán</a:t>
            </a:r>
            <a:r>
              <a:rPr lang="en"/>
              <a:t> invada la isla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225225"/>
            <a:ext cx="2718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Causando que la ciudad de San Juan perder la electricidad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2700" y="315925"/>
            <a:ext cx="4057114" cy="467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225225"/>
            <a:ext cx="32397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Luis se </a:t>
            </a:r>
            <a:r>
              <a:rPr lang="en"/>
              <a:t>murió</a:t>
            </a:r>
            <a:r>
              <a:rPr lang="en"/>
              <a:t> porque no </a:t>
            </a:r>
            <a:r>
              <a:rPr lang="en"/>
              <a:t>tenía</a:t>
            </a:r>
            <a:r>
              <a:rPr lang="en"/>
              <a:t> electricidad. Luis la necesitaba para poder utilizar su respirador.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3800" y="315925"/>
            <a:ext cx="3932671" cy="467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225225"/>
            <a:ext cx="2241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Camila perdio la casa, porque Luis </a:t>
            </a:r>
            <a:r>
              <a:rPr lang="en"/>
              <a:t>tenía</a:t>
            </a:r>
            <a:r>
              <a:rPr lang="en"/>
              <a:t> una hipoteca revertida. Y Camila no estaba su nombre en el documento.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225225"/>
            <a:ext cx="23811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Camila se </a:t>
            </a:r>
            <a:r>
              <a:rPr lang="en"/>
              <a:t>regresó</a:t>
            </a:r>
            <a:r>
              <a:rPr lang="en"/>
              <a:t> a los estados unidos al no tener dinero tuvo que dejar a Pepe en la isla.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5200" y="264950"/>
            <a:ext cx="4492174" cy="472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311700" y="1225225"/>
            <a:ext cx="15888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Camila entrega a Pepe a un refugio de animales en la isla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